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Poppins SemiBold"/>
      <p:regular r:id="rId22"/>
      <p:bold r:id="rId23"/>
      <p:italic r:id="rId24"/>
      <p:boldItalic r:id="rId25"/>
    </p:embeddedFont>
    <p:embeddedFont>
      <p:font typeface="DM Sans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" roundtripDataSignature="AMtx7miKl6HCdiZCED5yGJh6UF69gRz+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bold.fntdata"/><Relationship Id="rId25" Type="http://schemas.openxmlformats.org/officeDocument/2006/relationships/font" Target="fonts/PoppinsSemiBold-boldItalic.fntdata"/><Relationship Id="rId28" Type="http://customschemas.google.com/relationships/presentationmetadata" Target="metadata"/><Relationship Id="rId27" Type="http://schemas.openxmlformats.org/officeDocument/2006/relationships/font" Target="fonts/DM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jpg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8.png"/><Relationship Id="rId7" Type="http://schemas.openxmlformats.org/officeDocument/2006/relationships/image" Target="../media/image16.jp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5862118" y="2575606"/>
            <a:ext cx="97785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43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il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8675"/>
            <a:ext cx="18288000" cy="10549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/>
        </p:nvSpPr>
        <p:spPr>
          <a:xfrm>
            <a:off x="-264732" y="1267742"/>
            <a:ext cx="9408732" cy="9408732"/>
          </a:xfrm>
          <a:custGeom>
            <a:rect b="b" l="l" r="r" t="t"/>
            <a:pathLst>
              <a:path extrusionOk="0" h="9408732" w="9408732">
                <a:moveTo>
                  <a:pt x="0" y="0"/>
                </a:moveTo>
                <a:lnTo>
                  <a:pt x="9408732" y="0"/>
                </a:lnTo>
                <a:lnTo>
                  <a:pt x="9408732" y="9408733"/>
                </a:lnTo>
                <a:lnTo>
                  <a:pt x="0" y="940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10"/>
          <p:cNvSpPr/>
          <p:nvPr/>
        </p:nvSpPr>
        <p:spPr>
          <a:xfrm>
            <a:off x="1321385" y="2650534"/>
            <a:ext cx="6485765" cy="4985932"/>
          </a:xfrm>
          <a:custGeom>
            <a:rect b="b" l="l" r="r" t="t"/>
            <a:pathLst>
              <a:path extrusionOk="0" h="4985932" w="6485765">
                <a:moveTo>
                  <a:pt x="0" y="0"/>
                </a:moveTo>
                <a:lnTo>
                  <a:pt x="6485766" y="0"/>
                </a:lnTo>
                <a:lnTo>
                  <a:pt x="6485766" y="4985932"/>
                </a:lnTo>
                <a:lnTo>
                  <a:pt x="0" y="4985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0"/>
          <p:cNvSpPr txBox="1"/>
          <p:nvPr/>
        </p:nvSpPr>
        <p:spPr>
          <a:xfrm>
            <a:off x="8485028" y="4429191"/>
            <a:ext cx="15552326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¡No es simplemente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administrar un negocio!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6108602" y="1047629"/>
            <a:ext cx="6120531" cy="7086105"/>
            <a:chOff x="0" y="-1162050"/>
            <a:chExt cx="8160708" cy="9448139"/>
          </a:xfrm>
        </p:grpSpPr>
        <p:sp>
          <p:nvSpPr>
            <p:cNvPr id="218" name="Google Shape;218;p11"/>
            <p:cNvSpPr txBox="1"/>
            <p:nvPr/>
          </p:nvSpPr>
          <p:spPr>
            <a:xfrm>
              <a:off x="0" y="-1162050"/>
              <a:ext cx="5627777" cy="9448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777" u="none" cap="none" strike="noStrike">
                  <a:solidFill>
                    <a:srgbClr val="0CC0D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</a:t>
              </a:r>
              <a:endParaRPr/>
            </a:p>
          </p:txBody>
        </p:sp>
        <p:sp>
          <p:nvSpPr>
            <p:cNvPr id="219" name="Google Shape;219;p11"/>
            <p:cNvSpPr txBox="1"/>
            <p:nvPr/>
          </p:nvSpPr>
          <p:spPr>
            <a:xfrm>
              <a:off x="2532931" y="-1162050"/>
              <a:ext cx="5627777" cy="9448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777" u="none" cap="none" strike="noStrike">
                  <a:solidFill>
                    <a:srgbClr val="80CC2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</a:t>
              </a: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198140" y="6727514"/>
            <a:ext cx="3375637" cy="3375637"/>
            <a:chOff x="0" y="0"/>
            <a:chExt cx="4500849" cy="4500849"/>
          </a:xfrm>
        </p:grpSpPr>
        <p:grpSp>
          <p:nvGrpSpPr>
            <p:cNvPr id="221" name="Google Shape;221;p11"/>
            <p:cNvGrpSpPr/>
            <p:nvPr/>
          </p:nvGrpSpPr>
          <p:grpSpPr>
            <a:xfrm>
              <a:off x="0" y="0"/>
              <a:ext cx="4500849" cy="4500849"/>
              <a:chOff x="0" y="0"/>
              <a:chExt cx="812800" cy="812800"/>
            </a:xfrm>
          </p:grpSpPr>
          <p:sp>
            <p:nvSpPr>
              <p:cNvPr id="222" name="Google Shape;22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4" name="Google Shape;224;p11"/>
            <p:cNvSpPr/>
            <p:nvPr/>
          </p:nvSpPr>
          <p:spPr>
            <a:xfrm>
              <a:off x="856521" y="810691"/>
              <a:ext cx="2879467" cy="2879467"/>
            </a:xfrm>
            <a:custGeom>
              <a:rect b="b" l="l" r="r" t="t"/>
              <a:pathLst>
                <a:path extrusionOk="0" h="2879467" w="2879467">
                  <a:moveTo>
                    <a:pt x="0" y="0"/>
                  </a:moveTo>
                  <a:lnTo>
                    <a:pt x="2879467" y="0"/>
                  </a:lnTo>
                  <a:lnTo>
                    <a:pt x="2879467" y="2879467"/>
                  </a:lnTo>
                  <a:lnTo>
                    <a:pt x="0" y="28794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25" name="Google Shape;225;p11"/>
          <p:cNvGrpSpPr/>
          <p:nvPr/>
        </p:nvGrpSpPr>
        <p:grpSpPr>
          <a:xfrm>
            <a:off x="13883663" y="6727514"/>
            <a:ext cx="3375637" cy="3375637"/>
            <a:chOff x="0" y="0"/>
            <a:chExt cx="4500849" cy="4500849"/>
          </a:xfrm>
        </p:grpSpPr>
        <p:grpSp>
          <p:nvGrpSpPr>
            <p:cNvPr id="226" name="Google Shape;226;p11"/>
            <p:cNvGrpSpPr/>
            <p:nvPr/>
          </p:nvGrpSpPr>
          <p:grpSpPr>
            <a:xfrm>
              <a:off x="0" y="0"/>
              <a:ext cx="4500849" cy="4500849"/>
              <a:chOff x="0" y="0"/>
              <a:chExt cx="812800" cy="81280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C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>
              <a:off x="916042" y="916042"/>
              <a:ext cx="2668766" cy="2668766"/>
            </a:xfrm>
            <a:custGeom>
              <a:rect b="b" l="l" r="r" t="t"/>
              <a:pathLst>
                <a:path extrusionOk="0" h="2668766" w="2668766">
                  <a:moveTo>
                    <a:pt x="0" y="0"/>
                  </a:moveTo>
                  <a:lnTo>
                    <a:pt x="2668765" y="0"/>
                  </a:lnTo>
                  <a:lnTo>
                    <a:pt x="2668765" y="2668765"/>
                  </a:lnTo>
                  <a:lnTo>
                    <a:pt x="0" y="26687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30" name="Google Shape;230;p11"/>
          <p:cNvGrpSpPr/>
          <p:nvPr/>
        </p:nvGrpSpPr>
        <p:grpSpPr>
          <a:xfrm>
            <a:off x="13883663" y="1767863"/>
            <a:ext cx="3375637" cy="3375637"/>
            <a:chOff x="0" y="0"/>
            <a:chExt cx="4500849" cy="4500849"/>
          </a:xfrm>
        </p:grpSpPr>
        <p:grpSp>
          <p:nvGrpSpPr>
            <p:cNvPr id="231" name="Google Shape;231;p11"/>
            <p:cNvGrpSpPr/>
            <p:nvPr/>
          </p:nvGrpSpPr>
          <p:grpSpPr>
            <a:xfrm>
              <a:off x="0" y="0"/>
              <a:ext cx="4500849" cy="4500849"/>
              <a:chOff x="0" y="0"/>
              <a:chExt cx="812800" cy="812800"/>
            </a:xfrm>
          </p:grpSpPr>
          <p:sp>
            <p:nvSpPr>
              <p:cNvPr id="232" name="Google Shape;23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p11"/>
            <p:cNvSpPr/>
            <p:nvPr/>
          </p:nvSpPr>
          <p:spPr>
            <a:xfrm>
              <a:off x="597400" y="597400"/>
              <a:ext cx="3306049" cy="3306049"/>
            </a:xfrm>
            <a:custGeom>
              <a:rect b="b" l="l" r="r" t="t"/>
              <a:pathLst>
                <a:path extrusionOk="0" h="3306049" w="3306049">
                  <a:moveTo>
                    <a:pt x="0" y="0"/>
                  </a:moveTo>
                  <a:lnTo>
                    <a:pt x="3306049" y="0"/>
                  </a:lnTo>
                  <a:lnTo>
                    <a:pt x="3306049" y="3306049"/>
                  </a:lnTo>
                  <a:lnTo>
                    <a:pt x="0" y="33060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35" name="Google Shape;235;p11"/>
          <p:cNvGrpSpPr/>
          <p:nvPr/>
        </p:nvGrpSpPr>
        <p:grpSpPr>
          <a:xfrm>
            <a:off x="1198140" y="1767863"/>
            <a:ext cx="3375637" cy="3375637"/>
            <a:chOff x="0" y="0"/>
            <a:chExt cx="4500849" cy="4500849"/>
          </a:xfrm>
        </p:grpSpPr>
        <p:grpSp>
          <p:nvGrpSpPr>
            <p:cNvPr id="236" name="Google Shape;236;p11"/>
            <p:cNvGrpSpPr/>
            <p:nvPr/>
          </p:nvGrpSpPr>
          <p:grpSpPr>
            <a:xfrm>
              <a:off x="0" y="0"/>
              <a:ext cx="4500849" cy="4500849"/>
              <a:chOff x="0" y="0"/>
              <a:chExt cx="812800" cy="812800"/>
            </a:xfrm>
          </p:grpSpPr>
          <p:sp>
            <p:nvSpPr>
              <p:cNvPr id="237" name="Google Shape;23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C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11"/>
            <p:cNvSpPr/>
            <p:nvPr/>
          </p:nvSpPr>
          <p:spPr>
            <a:xfrm>
              <a:off x="420011" y="418795"/>
              <a:ext cx="3460242" cy="3460242"/>
            </a:xfrm>
            <a:custGeom>
              <a:rect b="b" l="l" r="r" t="t"/>
              <a:pathLst>
                <a:path extrusionOk="0" h="3460242" w="3460242">
                  <a:moveTo>
                    <a:pt x="0" y="0"/>
                  </a:moveTo>
                  <a:lnTo>
                    <a:pt x="3460242" y="0"/>
                  </a:lnTo>
                  <a:lnTo>
                    <a:pt x="3460242" y="3460242"/>
                  </a:lnTo>
                  <a:lnTo>
                    <a:pt x="0" y="3460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40" name="Google Shape;240;p11"/>
          <p:cNvSpPr txBox="1"/>
          <p:nvPr/>
        </p:nvSpPr>
        <p:spPr>
          <a:xfrm>
            <a:off x="4573777" y="6999643"/>
            <a:ext cx="9464693" cy="2258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686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AgroÁgil</a:t>
            </a:r>
            <a:endParaRPr/>
          </a:p>
        </p:txBody>
      </p:sp>
      <p:sp>
        <p:nvSpPr>
          <p:cNvPr id="241" name="Google Shape;241;p11"/>
          <p:cNvSpPr txBox="1"/>
          <p:nvPr/>
        </p:nvSpPr>
        <p:spPr>
          <a:xfrm>
            <a:off x="426979" y="503117"/>
            <a:ext cx="16832321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Beneficios para el negocio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2"/>
          <p:cNvPicPr preferRelativeResize="0"/>
          <p:nvPr/>
        </p:nvPicPr>
        <p:blipFill rotWithShape="1">
          <a:blip r:embed="rId3">
            <a:alphaModFix/>
          </a:blip>
          <a:srcRect b="4704" l="7448" r="5329" t="2505"/>
          <a:stretch/>
        </p:blipFill>
        <p:spPr>
          <a:xfrm>
            <a:off x="10320573" y="1964956"/>
            <a:ext cx="3851743" cy="6878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2"/>
          <p:cNvGrpSpPr/>
          <p:nvPr/>
        </p:nvGrpSpPr>
        <p:grpSpPr>
          <a:xfrm>
            <a:off x="375051" y="5143500"/>
            <a:ext cx="3375640" cy="3375640"/>
            <a:chOff x="0" y="0"/>
            <a:chExt cx="812800" cy="812800"/>
          </a:xfrm>
        </p:grpSpPr>
        <p:sp>
          <p:nvSpPr>
            <p:cNvPr id="248" name="Google Shape;248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 txBox="1"/>
            <p:nvPr/>
          </p:nvSpPr>
          <p:spPr>
            <a:xfrm>
              <a:off x="76200" y="76200"/>
              <a:ext cx="660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2"/>
          <p:cNvSpPr/>
          <p:nvPr/>
        </p:nvSpPr>
        <p:spPr>
          <a:xfrm>
            <a:off x="1162182" y="5853485"/>
            <a:ext cx="1801375" cy="1801375"/>
          </a:xfrm>
          <a:custGeom>
            <a:rect b="b" l="l" r="r" t="t"/>
            <a:pathLst>
              <a:path extrusionOk="0" h="1801375" w="1801375">
                <a:moveTo>
                  <a:pt x="0" y="0"/>
                </a:moveTo>
                <a:lnTo>
                  <a:pt x="1801375" y="0"/>
                </a:lnTo>
                <a:lnTo>
                  <a:pt x="1801375" y="1801375"/>
                </a:lnTo>
                <a:lnTo>
                  <a:pt x="0" y="1801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1" name="Google Shape;251;p12"/>
          <p:cNvGrpSpPr/>
          <p:nvPr/>
        </p:nvGrpSpPr>
        <p:grpSpPr>
          <a:xfrm>
            <a:off x="375051" y="1329267"/>
            <a:ext cx="3375660" cy="3375660"/>
            <a:chOff x="0" y="0"/>
            <a:chExt cx="4500880" cy="4500880"/>
          </a:xfrm>
        </p:grpSpPr>
        <p:grpSp>
          <p:nvGrpSpPr>
            <p:cNvPr id="252" name="Google Shape;252;p12"/>
            <p:cNvGrpSpPr/>
            <p:nvPr/>
          </p:nvGrpSpPr>
          <p:grpSpPr>
            <a:xfrm>
              <a:off x="0" y="0"/>
              <a:ext cx="4500880" cy="4500880"/>
              <a:chOff x="0" y="0"/>
              <a:chExt cx="812800" cy="812800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C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2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5" name="Google Shape;255;p12"/>
            <p:cNvSpPr/>
            <p:nvPr/>
          </p:nvSpPr>
          <p:spPr>
            <a:xfrm>
              <a:off x="779633" y="779633"/>
              <a:ext cx="2941583" cy="2941583"/>
            </a:xfrm>
            <a:custGeom>
              <a:rect b="b" l="l" r="r" t="t"/>
              <a:pathLst>
                <a:path extrusionOk="0" h="2941583" w="2941583">
                  <a:moveTo>
                    <a:pt x="0" y="0"/>
                  </a:moveTo>
                  <a:lnTo>
                    <a:pt x="2941583" y="0"/>
                  </a:lnTo>
                  <a:lnTo>
                    <a:pt x="2941583" y="2941583"/>
                  </a:lnTo>
                  <a:lnTo>
                    <a:pt x="0" y="294158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56" name="Google Shape;256;p12"/>
          <p:cNvSpPr/>
          <p:nvPr/>
        </p:nvSpPr>
        <p:spPr>
          <a:xfrm>
            <a:off x="8885742" y="1329267"/>
            <a:ext cx="9656562" cy="8898469"/>
          </a:xfrm>
          <a:custGeom>
            <a:rect b="b" l="l" r="r" t="t"/>
            <a:pathLst>
              <a:path extrusionOk="0" h="8898469" w="9656562">
                <a:moveTo>
                  <a:pt x="0" y="0"/>
                </a:moveTo>
                <a:lnTo>
                  <a:pt x="9656561" y="0"/>
                </a:lnTo>
                <a:lnTo>
                  <a:pt x="9656561" y="8898469"/>
                </a:lnTo>
                <a:lnTo>
                  <a:pt x="0" y="8898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559" l="0" r="0" t="-4739"/>
            </a:stretch>
          </a:blipFill>
          <a:ln>
            <a:noFill/>
          </a:ln>
        </p:spPr>
      </p:sp>
      <p:sp>
        <p:nvSpPr>
          <p:cNvPr id="257" name="Google Shape;257;p12"/>
          <p:cNvSpPr txBox="1"/>
          <p:nvPr/>
        </p:nvSpPr>
        <p:spPr>
          <a:xfrm>
            <a:off x="3976424" y="2632186"/>
            <a:ext cx="10641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Fácil de usar</a:t>
            </a:r>
            <a:endParaRPr/>
          </a:p>
        </p:txBody>
      </p:sp>
      <p:sp>
        <p:nvSpPr>
          <p:cNvPr id="258" name="Google Shape;258;p12"/>
          <p:cNvSpPr txBox="1"/>
          <p:nvPr/>
        </p:nvSpPr>
        <p:spPr>
          <a:xfrm>
            <a:off x="4069893" y="6168659"/>
            <a:ext cx="59268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¡Incluso sin  conexión!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"/>
          <p:cNvSpPr/>
          <p:nvPr/>
        </p:nvSpPr>
        <p:spPr>
          <a:xfrm>
            <a:off x="575274" y="2456964"/>
            <a:ext cx="8180574" cy="6872501"/>
          </a:xfrm>
          <a:custGeom>
            <a:rect b="b" l="l" r="r" t="t"/>
            <a:pathLst>
              <a:path extrusionOk="0" h="2324772" w="2767256">
                <a:moveTo>
                  <a:pt x="2642796" y="2324772"/>
                </a:moveTo>
                <a:lnTo>
                  <a:pt x="124460" y="2324772"/>
                </a:lnTo>
                <a:cubicBezTo>
                  <a:pt x="55880" y="2324772"/>
                  <a:pt x="0" y="2268892"/>
                  <a:pt x="0" y="220031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42796" y="0"/>
                </a:lnTo>
                <a:cubicBezTo>
                  <a:pt x="2711376" y="0"/>
                  <a:pt x="2767256" y="55880"/>
                  <a:pt x="2767256" y="124460"/>
                </a:cubicBezTo>
                <a:lnTo>
                  <a:pt x="2767256" y="2200312"/>
                </a:lnTo>
                <a:cubicBezTo>
                  <a:pt x="2767256" y="2268892"/>
                  <a:pt x="2711376" y="2324772"/>
                  <a:pt x="2642796" y="2324772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9474078" y="2456964"/>
            <a:ext cx="8138877" cy="6872501"/>
          </a:xfrm>
          <a:custGeom>
            <a:rect b="b" l="l" r="r" t="t"/>
            <a:pathLst>
              <a:path extrusionOk="0" h="2324772" w="2753151">
                <a:moveTo>
                  <a:pt x="2628691" y="2324772"/>
                </a:moveTo>
                <a:lnTo>
                  <a:pt x="124460" y="2324772"/>
                </a:lnTo>
                <a:cubicBezTo>
                  <a:pt x="55880" y="2324772"/>
                  <a:pt x="0" y="2268892"/>
                  <a:pt x="0" y="220031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28691" y="0"/>
                </a:lnTo>
                <a:cubicBezTo>
                  <a:pt x="2697271" y="0"/>
                  <a:pt x="2753151" y="55880"/>
                  <a:pt x="2753151" y="124460"/>
                </a:cubicBezTo>
                <a:lnTo>
                  <a:pt x="2753151" y="2200312"/>
                </a:lnTo>
                <a:cubicBezTo>
                  <a:pt x="2753151" y="2268892"/>
                  <a:pt x="2697271" y="2324772"/>
                  <a:pt x="2628691" y="2324772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3"/>
          <p:cNvGrpSpPr/>
          <p:nvPr/>
        </p:nvGrpSpPr>
        <p:grpSpPr>
          <a:xfrm>
            <a:off x="2880384" y="8742469"/>
            <a:ext cx="3028082" cy="1031661"/>
            <a:chOff x="0" y="0"/>
            <a:chExt cx="4037443" cy="1375548"/>
          </a:xfrm>
        </p:grpSpPr>
        <p:sp>
          <p:nvSpPr>
            <p:cNvPr id="266" name="Google Shape;266;p13"/>
            <p:cNvSpPr/>
            <p:nvPr/>
          </p:nvSpPr>
          <p:spPr>
            <a:xfrm>
              <a:off x="0" y="0"/>
              <a:ext cx="4037443" cy="1375548"/>
            </a:xfrm>
            <a:custGeom>
              <a:rect b="b" l="l" r="r" t="t"/>
              <a:pathLst>
                <a:path extrusionOk="0" h="761664" w="2235599">
                  <a:moveTo>
                    <a:pt x="2111139" y="761664"/>
                  </a:moveTo>
                  <a:lnTo>
                    <a:pt x="124460" y="761664"/>
                  </a:lnTo>
                  <a:cubicBezTo>
                    <a:pt x="55880" y="761664"/>
                    <a:pt x="0" y="705784"/>
                    <a:pt x="0" y="6372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11139" y="0"/>
                  </a:lnTo>
                  <a:cubicBezTo>
                    <a:pt x="2179719" y="0"/>
                    <a:pt x="2235599" y="55880"/>
                    <a:pt x="2235599" y="124460"/>
                  </a:cubicBezTo>
                  <a:lnTo>
                    <a:pt x="2235599" y="637204"/>
                  </a:lnTo>
                  <a:cubicBezTo>
                    <a:pt x="2235599" y="705784"/>
                    <a:pt x="2179719" y="761664"/>
                    <a:pt x="2111139" y="761664"/>
                  </a:cubicBez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 txBox="1"/>
            <p:nvPr/>
          </p:nvSpPr>
          <p:spPr>
            <a:xfrm>
              <a:off x="308219" y="430599"/>
              <a:ext cx="3421006" cy="561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Gratuita</a:t>
              </a:r>
              <a:endParaRPr/>
            </a:p>
          </p:txBody>
        </p:sp>
      </p:grpSp>
      <p:grpSp>
        <p:nvGrpSpPr>
          <p:cNvPr id="268" name="Google Shape;268;p13"/>
          <p:cNvGrpSpPr/>
          <p:nvPr/>
        </p:nvGrpSpPr>
        <p:grpSpPr>
          <a:xfrm>
            <a:off x="12404718" y="2845191"/>
            <a:ext cx="2277597" cy="2298312"/>
            <a:chOff x="0" y="0"/>
            <a:chExt cx="3036796" cy="3064416"/>
          </a:xfrm>
        </p:grpSpPr>
        <p:grpSp>
          <p:nvGrpSpPr>
            <p:cNvPr id="269" name="Google Shape;269;p13"/>
            <p:cNvGrpSpPr/>
            <p:nvPr/>
          </p:nvGrpSpPr>
          <p:grpSpPr>
            <a:xfrm>
              <a:off x="0" y="0"/>
              <a:ext cx="3036796" cy="3064416"/>
              <a:chOff x="0" y="0"/>
              <a:chExt cx="812800" cy="820192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0" y="0"/>
                <a:ext cx="812800" cy="820192"/>
              </a:xfrm>
              <a:custGeom>
                <a:rect b="b" l="l" r="r" t="t"/>
                <a:pathLst>
                  <a:path extrusionOk="0" h="820192" w="812800">
                    <a:moveTo>
                      <a:pt x="406400" y="0"/>
                    </a:moveTo>
                    <a:cubicBezTo>
                      <a:pt x="181951" y="0"/>
                      <a:pt x="0" y="183606"/>
                      <a:pt x="0" y="410096"/>
                    </a:cubicBezTo>
                    <a:cubicBezTo>
                      <a:pt x="0" y="636585"/>
                      <a:pt x="181951" y="820192"/>
                      <a:pt x="406400" y="820192"/>
                    </a:cubicBezTo>
                    <a:cubicBezTo>
                      <a:pt x="630849" y="820192"/>
                      <a:pt x="812800" y="636585"/>
                      <a:pt x="812800" y="410096"/>
                    </a:cubicBezTo>
                    <a:cubicBezTo>
                      <a:pt x="812800" y="18360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C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2" name="Google Shape;272;p13"/>
            <p:cNvSpPr/>
            <p:nvPr/>
          </p:nvSpPr>
          <p:spPr>
            <a:xfrm>
              <a:off x="595184" y="814310"/>
              <a:ext cx="1846428" cy="1435792"/>
            </a:xfrm>
            <a:custGeom>
              <a:rect b="b" l="l" r="r" t="t"/>
              <a:pathLst>
                <a:path extrusionOk="0" h="1435792" w="1846428">
                  <a:moveTo>
                    <a:pt x="0" y="0"/>
                  </a:moveTo>
                  <a:lnTo>
                    <a:pt x="1846428" y="0"/>
                  </a:lnTo>
                  <a:lnTo>
                    <a:pt x="1846428" y="1435792"/>
                  </a:lnTo>
                  <a:lnTo>
                    <a:pt x="0" y="143579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73" name="Google Shape;273;p13"/>
          <p:cNvSpPr txBox="1"/>
          <p:nvPr/>
        </p:nvSpPr>
        <p:spPr>
          <a:xfrm>
            <a:off x="481012" y="517151"/>
            <a:ext cx="10641705" cy="798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Opciones de monetización</a:t>
            </a:r>
            <a:endParaRPr/>
          </a:p>
        </p:txBody>
      </p:sp>
      <p:grpSp>
        <p:nvGrpSpPr>
          <p:cNvPr id="274" name="Google Shape;274;p13"/>
          <p:cNvGrpSpPr/>
          <p:nvPr/>
        </p:nvGrpSpPr>
        <p:grpSpPr>
          <a:xfrm>
            <a:off x="12029475" y="8747232"/>
            <a:ext cx="3028082" cy="1022136"/>
            <a:chOff x="0" y="0"/>
            <a:chExt cx="4037443" cy="1362847"/>
          </a:xfrm>
        </p:grpSpPr>
        <p:sp>
          <p:nvSpPr>
            <p:cNvPr id="275" name="Google Shape;275;p13"/>
            <p:cNvSpPr/>
            <p:nvPr/>
          </p:nvSpPr>
          <p:spPr>
            <a:xfrm>
              <a:off x="0" y="0"/>
              <a:ext cx="4037443" cy="1362847"/>
            </a:xfrm>
            <a:custGeom>
              <a:rect b="b" l="l" r="r" t="t"/>
              <a:pathLst>
                <a:path extrusionOk="0" h="754631" w="2235599">
                  <a:moveTo>
                    <a:pt x="2111139" y="754631"/>
                  </a:moveTo>
                  <a:lnTo>
                    <a:pt x="124460" y="754631"/>
                  </a:lnTo>
                  <a:cubicBezTo>
                    <a:pt x="55880" y="754631"/>
                    <a:pt x="0" y="698751"/>
                    <a:pt x="0" y="6301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11139" y="0"/>
                  </a:lnTo>
                  <a:cubicBezTo>
                    <a:pt x="2179719" y="0"/>
                    <a:pt x="2235599" y="55880"/>
                    <a:pt x="2235599" y="124460"/>
                  </a:cubicBezTo>
                  <a:lnTo>
                    <a:pt x="2235599" y="630171"/>
                  </a:lnTo>
                  <a:cubicBezTo>
                    <a:pt x="2235599" y="698751"/>
                    <a:pt x="2179719" y="754631"/>
                    <a:pt x="2111139" y="754631"/>
                  </a:cubicBez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 txBox="1"/>
            <p:nvPr/>
          </p:nvSpPr>
          <p:spPr>
            <a:xfrm>
              <a:off x="308219" y="440124"/>
              <a:ext cx="3421006" cy="539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Premium</a:t>
              </a:r>
              <a:endParaRPr/>
            </a:p>
          </p:txBody>
        </p:sp>
      </p:grpSp>
      <p:grpSp>
        <p:nvGrpSpPr>
          <p:cNvPr id="277" name="Google Shape;277;p13"/>
          <p:cNvGrpSpPr/>
          <p:nvPr/>
        </p:nvGrpSpPr>
        <p:grpSpPr>
          <a:xfrm>
            <a:off x="3526762" y="2865903"/>
            <a:ext cx="2277597" cy="2277597"/>
            <a:chOff x="0" y="0"/>
            <a:chExt cx="3036796" cy="3036796"/>
          </a:xfrm>
        </p:grpSpPr>
        <p:grpSp>
          <p:nvGrpSpPr>
            <p:cNvPr id="278" name="Google Shape;278;p13"/>
            <p:cNvGrpSpPr/>
            <p:nvPr/>
          </p:nvGrpSpPr>
          <p:grpSpPr>
            <a:xfrm>
              <a:off x="0" y="0"/>
              <a:ext cx="3036796" cy="3036796"/>
              <a:chOff x="0" y="0"/>
              <a:chExt cx="812800" cy="812800"/>
            </a:xfrm>
          </p:grpSpPr>
          <p:sp>
            <p:nvSpPr>
              <p:cNvPr id="279" name="Google Shape;27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1" name="Google Shape;281;p13"/>
            <p:cNvSpPr/>
            <p:nvPr/>
          </p:nvSpPr>
          <p:spPr>
            <a:xfrm>
              <a:off x="708120" y="708120"/>
              <a:ext cx="1620556" cy="1620556"/>
            </a:xfrm>
            <a:custGeom>
              <a:rect b="b" l="l" r="r" t="t"/>
              <a:pathLst>
                <a:path extrusionOk="0" h="1620556" w="1620556">
                  <a:moveTo>
                    <a:pt x="0" y="0"/>
                  </a:moveTo>
                  <a:lnTo>
                    <a:pt x="1620556" y="0"/>
                  </a:lnTo>
                  <a:lnTo>
                    <a:pt x="1620556" y="1620556"/>
                  </a:lnTo>
                  <a:lnTo>
                    <a:pt x="0" y="16205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82" name="Google Shape;282;p13"/>
          <p:cNvSpPr txBox="1"/>
          <p:nvPr/>
        </p:nvSpPr>
        <p:spPr>
          <a:xfrm>
            <a:off x="1068106" y="5250065"/>
            <a:ext cx="7194909" cy="1701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Funciona 100% sin conexión</a:t>
            </a:r>
            <a:endParaRPr/>
          </a:p>
          <a:p>
            <a:pPr indent="0" lvl="0" marL="0" marR="0" rtl="0" algn="ctr">
              <a:lnSpc>
                <a:spcPct val="17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Todos los datos en el celular</a:t>
            </a:r>
            <a:endParaRPr/>
          </a:p>
        </p:txBody>
      </p:sp>
      <p:sp>
        <p:nvSpPr>
          <p:cNvPr id="283" name="Google Shape;283;p13"/>
          <p:cNvSpPr txBox="1"/>
          <p:nvPr/>
        </p:nvSpPr>
        <p:spPr>
          <a:xfrm>
            <a:off x="9562107" y="5250065"/>
            <a:ext cx="7962818" cy="2587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Toda la información respaldada</a:t>
            </a:r>
            <a:endParaRPr/>
          </a:p>
          <a:p>
            <a:pPr indent="0" lvl="0" marL="0" marR="0" rtl="0" algn="ctr">
              <a:lnSpc>
                <a:spcPct val="17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Permite agregar trabajadores y compartir tareas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/>
          <p:nvPr/>
        </p:nvSpPr>
        <p:spPr>
          <a:xfrm>
            <a:off x="7544292" y="3197223"/>
            <a:ext cx="7822720" cy="1043739"/>
          </a:xfrm>
          <a:custGeom>
            <a:rect b="b" l="l" r="r" t="t"/>
            <a:pathLst>
              <a:path extrusionOk="0" h="1913890" w="14344421">
                <a:moveTo>
                  <a:pt x="1421996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219960" y="0"/>
                </a:lnTo>
                <a:cubicBezTo>
                  <a:pt x="14288540" y="0"/>
                  <a:pt x="14344421" y="55880"/>
                  <a:pt x="14344421" y="124460"/>
                </a:cubicBezTo>
                <a:lnTo>
                  <a:pt x="14344421" y="1789430"/>
                </a:lnTo>
                <a:cubicBezTo>
                  <a:pt x="14344421" y="1858010"/>
                  <a:pt x="14288540" y="1913890"/>
                  <a:pt x="14219960" y="1913890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"/>
          <p:cNvSpPr txBox="1"/>
          <p:nvPr/>
        </p:nvSpPr>
        <p:spPr>
          <a:xfrm>
            <a:off x="8165541" y="3307492"/>
            <a:ext cx="6760732" cy="679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Comunidad y aprendizaje</a:t>
            </a:r>
            <a:endParaRPr/>
          </a:p>
        </p:txBody>
      </p:sp>
      <p:sp>
        <p:nvSpPr>
          <p:cNvPr id="290" name="Google Shape;290;p14"/>
          <p:cNvSpPr/>
          <p:nvPr/>
        </p:nvSpPr>
        <p:spPr>
          <a:xfrm>
            <a:off x="6862807" y="3197223"/>
            <a:ext cx="1043739" cy="1043739"/>
          </a:xfrm>
          <a:custGeom>
            <a:rect b="b" l="l" r="r" t="t"/>
            <a:pathLst>
              <a:path extrusionOk="0" h="1913890" w="191389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rgbClr val="0CC0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 txBox="1"/>
          <p:nvPr/>
        </p:nvSpPr>
        <p:spPr>
          <a:xfrm>
            <a:off x="7143474" y="3436917"/>
            <a:ext cx="516464" cy="60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7544292" y="6046039"/>
            <a:ext cx="7822720" cy="1043739"/>
          </a:xfrm>
          <a:custGeom>
            <a:rect b="b" l="l" r="r" t="t"/>
            <a:pathLst>
              <a:path extrusionOk="0" h="1913890" w="14344421">
                <a:moveTo>
                  <a:pt x="1421996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219960" y="0"/>
                </a:lnTo>
                <a:cubicBezTo>
                  <a:pt x="14288540" y="0"/>
                  <a:pt x="14344421" y="55880"/>
                  <a:pt x="14344421" y="124460"/>
                </a:cubicBezTo>
                <a:lnTo>
                  <a:pt x="14344421" y="1789430"/>
                </a:lnTo>
                <a:cubicBezTo>
                  <a:pt x="14344421" y="1858010"/>
                  <a:pt x="14288540" y="1913890"/>
                  <a:pt x="14219960" y="1913890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/>
        </p:nvSpPr>
        <p:spPr>
          <a:xfrm>
            <a:off x="8154189" y="6215085"/>
            <a:ext cx="62291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Interfaz de voz</a:t>
            </a:r>
            <a:endParaRPr/>
          </a:p>
        </p:txBody>
      </p:sp>
      <p:sp>
        <p:nvSpPr>
          <p:cNvPr id="294" name="Google Shape;294;p14"/>
          <p:cNvSpPr/>
          <p:nvPr/>
        </p:nvSpPr>
        <p:spPr>
          <a:xfrm>
            <a:off x="6862807" y="6046039"/>
            <a:ext cx="1043739" cy="1043739"/>
          </a:xfrm>
          <a:custGeom>
            <a:rect b="b" l="l" r="r" t="t"/>
            <a:pathLst>
              <a:path extrusionOk="0" h="1913890" w="191389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rgbClr val="0CC0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"/>
          <p:cNvSpPr txBox="1"/>
          <p:nvPr/>
        </p:nvSpPr>
        <p:spPr>
          <a:xfrm>
            <a:off x="7132121" y="6329385"/>
            <a:ext cx="516464" cy="60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/>
          </a:p>
        </p:txBody>
      </p:sp>
      <p:sp>
        <p:nvSpPr>
          <p:cNvPr id="296" name="Google Shape;296;p14"/>
          <p:cNvSpPr/>
          <p:nvPr/>
        </p:nvSpPr>
        <p:spPr>
          <a:xfrm>
            <a:off x="7544292" y="4621631"/>
            <a:ext cx="7822720" cy="1043739"/>
          </a:xfrm>
          <a:custGeom>
            <a:rect b="b" l="l" r="r" t="t"/>
            <a:pathLst>
              <a:path extrusionOk="0" h="1913890" w="14344421">
                <a:moveTo>
                  <a:pt x="1421996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219960" y="0"/>
                </a:lnTo>
                <a:cubicBezTo>
                  <a:pt x="14288540" y="0"/>
                  <a:pt x="14344421" y="55880"/>
                  <a:pt x="14344421" y="124460"/>
                </a:cubicBezTo>
                <a:lnTo>
                  <a:pt x="14344421" y="1789430"/>
                </a:lnTo>
                <a:cubicBezTo>
                  <a:pt x="14344421" y="1858010"/>
                  <a:pt x="14288540" y="1913890"/>
                  <a:pt x="14219960" y="1913890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4"/>
          <p:cNvSpPr txBox="1"/>
          <p:nvPr/>
        </p:nvSpPr>
        <p:spPr>
          <a:xfrm>
            <a:off x="8154189" y="4771982"/>
            <a:ext cx="721282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 de mercados</a:t>
            </a:r>
            <a:endParaRPr/>
          </a:p>
        </p:txBody>
      </p:sp>
      <p:sp>
        <p:nvSpPr>
          <p:cNvPr id="298" name="Google Shape;298;p14"/>
          <p:cNvSpPr/>
          <p:nvPr/>
        </p:nvSpPr>
        <p:spPr>
          <a:xfrm>
            <a:off x="6862807" y="4621631"/>
            <a:ext cx="1043739" cy="1043739"/>
          </a:xfrm>
          <a:custGeom>
            <a:rect b="b" l="l" r="r" t="t"/>
            <a:pathLst>
              <a:path extrusionOk="0" h="1913890" w="191389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rgbClr val="0CC0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"/>
          <p:cNvSpPr txBox="1"/>
          <p:nvPr/>
        </p:nvSpPr>
        <p:spPr>
          <a:xfrm>
            <a:off x="7132121" y="4878354"/>
            <a:ext cx="516464" cy="60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/>
          </a:p>
        </p:txBody>
      </p:sp>
      <p:grpSp>
        <p:nvGrpSpPr>
          <p:cNvPr id="300" name="Google Shape;300;p14"/>
          <p:cNvGrpSpPr/>
          <p:nvPr/>
        </p:nvGrpSpPr>
        <p:grpSpPr>
          <a:xfrm>
            <a:off x="1028700" y="2486581"/>
            <a:ext cx="2826568" cy="7546663"/>
            <a:chOff x="0" y="0"/>
            <a:chExt cx="3768758" cy="10062218"/>
          </a:xfrm>
        </p:grpSpPr>
        <p:sp>
          <p:nvSpPr>
            <p:cNvPr id="301" name="Google Shape;301;p14"/>
            <p:cNvSpPr/>
            <p:nvPr/>
          </p:nvSpPr>
          <p:spPr>
            <a:xfrm>
              <a:off x="0" y="0"/>
              <a:ext cx="3768758" cy="10062218"/>
            </a:xfrm>
            <a:custGeom>
              <a:rect b="b" l="l" r="r" t="t"/>
              <a:pathLst>
                <a:path extrusionOk="0" h="10062218" w="3768758">
                  <a:moveTo>
                    <a:pt x="0" y="0"/>
                  </a:moveTo>
                  <a:lnTo>
                    <a:pt x="3768758" y="0"/>
                  </a:lnTo>
                  <a:lnTo>
                    <a:pt x="3768758" y="10062218"/>
                  </a:lnTo>
                  <a:lnTo>
                    <a:pt x="0" y="100622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2" name="Google Shape;302;p14"/>
            <p:cNvSpPr txBox="1"/>
            <p:nvPr/>
          </p:nvSpPr>
          <p:spPr>
            <a:xfrm>
              <a:off x="1320872" y="2084745"/>
              <a:ext cx="865982" cy="14560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274" u="none" cap="none" strike="noStrike">
                  <a:solidFill>
                    <a:srgbClr val="0CC0D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</a:t>
              </a:r>
              <a:endParaRPr/>
            </a:p>
          </p:txBody>
        </p:sp>
        <p:sp>
          <p:nvSpPr>
            <p:cNvPr id="303" name="Google Shape;303;p14"/>
            <p:cNvSpPr txBox="1"/>
            <p:nvPr/>
          </p:nvSpPr>
          <p:spPr>
            <a:xfrm>
              <a:off x="1710631" y="2084745"/>
              <a:ext cx="865982" cy="14560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274" u="none" cap="none" strike="noStrike">
                  <a:solidFill>
                    <a:srgbClr val="80CC2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</a:t>
              </a:r>
              <a:endParaRPr/>
            </a:p>
          </p:txBody>
        </p:sp>
      </p:grpSp>
      <p:grpSp>
        <p:nvGrpSpPr>
          <p:cNvPr id="304" name="Google Shape;304;p14"/>
          <p:cNvGrpSpPr/>
          <p:nvPr/>
        </p:nvGrpSpPr>
        <p:grpSpPr>
          <a:xfrm>
            <a:off x="1828800" y="442407"/>
            <a:ext cx="7315200" cy="2633472"/>
            <a:chOff x="0" y="0"/>
            <a:chExt cx="9753600" cy="3511296"/>
          </a:xfrm>
        </p:grpSpPr>
        <p:sp>
          <p:nvSpPr>
            <p:cNvPr id="305" name="Google Shape;305;p14"/>
            <p:cNvSpPr/>
            <p:nvPr/>
          </p:nvSpPr>
          <p:spPr>
            <a:xfrm>
              <a:off x="0" y="0"/>
              <a:ext cx="9753600" cy="3511296"/>
            </a:xfrm>
            <a:custGeom>
              <a:rect b="b" l="l" r="r" t="t"/>
              <a:pathLst>
                <a:path extrusionOk="0" h="351129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3511296"/>
                  </a:lnTo>
                  <a:lnTo>
                    <a:pt x="0" y="35112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6" name="Google Shape;306;p14"/>
            <p:cNvSpPr txBox="1"/>
            <p:nvPr/>
          </p:nvSpPr>
          <p:spPr>
            <a:xfrm>
              <a:off x="291984" y="425958"/>
              <a:ext cx="9169631" cy="13296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Próximos pasos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/>
          <p:nvPr/>
        </p:nvSpPr>
        <p:spPr>
          <a:xfrm>
            <a:off x="0" y="0"/>
            <a:ext cx="18288000" cy="12207240"/>
          </a:xfrm>
          <a:custGeom>
            <a:rect b="b" l="l" r="r" t="t"/>
            <a:pathLst>
              <a:path extrusionOk="0"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5"/>
          <p:cNvSpPr txBox="1"/>
          <p:nvPr/>
        </p:nvSpPr>
        <p:spPr>
          <a:xfrm>
            <a:off x="1028700" y="7143425"/>
            <a:ext cx="4638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2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¡Muchas gracias!</a:t>
            </a:r>
            <a:endParaRPr/>
          </a:p>
        </p:txBody>
      </p:sp>
      <p:sp>
        <p:nvSpPr>
          <p:cNvPr id="313" name="Google Shape;313;p15"/>
          <p:cNvSpPr txBox="1"/>
          <p:nvPr/>
        </p:nvSpPr>
        <p:spPr>
          <a:xfrm>
            <a:off x="-1158801" y="686729"/>
            <a:ext cx="12279630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PEQUEÑOS PRODUCTORES,</a:t>
            </a:r>
            <a:endParaRPr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GRANDES RESULTADOS</a:t>
            </a:r>
            <a:endParaRPr/>
          </a:p>
        </p:txBody>
      </p:sp>
      <p:grpSp>
        <p:nvGrpSpPr>
          <p:cNvPr id="314" name="Google Shape;314;p15"/>
          <p:cNvGrpSpPr/>
          <p:nvPr/>
        </p:nvGrpSpPr>
        <p:grpSpPr>
          <a:xfrm>
            <a:off x="14338269" y="6241829"/>
            <a:ext cx="3949732" cy="4567628"/>
            <a:chOff x="0" y="-742950"/>
            <a:chExt cx="5266309" cy="6090170"/>
          </a:xfrm>
        </p:grpSpPr>
        <p:sp>
          <p:nvSpPr>
            <p:cNvPr id="315" name="Google Shape;315;p15"/>
            <p:cNvSpPr txBox="1"/>
            <p:nvPr/>
          </p:nvSpPr>
          <p:spPr>
            <a:xfrm>
              <a:off x="0" y="-742950"/>
              <a:ext cx="3631745" cy="6090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315" u="none" cap="none" strike="noStrike">
                  <a:solidFill>
                    <a:srgbClr val="0CC0D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</a:t>
              </a:r>
              <a:endParaRPr/>
            </a:p>
          </p:txBody>
        </p:sp>
        <p:sp>
          <p:nvSpPr>
            <p:cNvPr id="316" name="Google Shape;316;p15"/>
            <p:cNvSpPr txBox="1"/>
            <p:nvPr/>
          </p:nvSpPr>
          <p:spPr>
            <a:xfrm>
              <a:off x="1634564" y="-742950"/>
              <a:ext cx="3631745" cy="60901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315" u="none" cap="none" strike="noStrike">
                  <a:solidFill>
                    <a:srgbClr val="80CC2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>
            <a:off x="9365371" y="0"/>
            <a:ext cx="8922629" cy="10337670"/>
          </a:xfrm>
          <a:custGeom>
            <a:rect b="b" l="l" r="r" t="t"/>
            <a:pathLst>
              <a:path extrusionOk="0" h="10337670" w="8922629">
                <a:moveTo>
                  <a:pt x="0" y="0"/>
                </a:moveTo>
                <a:lnTo>
                  <a:pt x="8922629" y="0"/>
                </a:lnTo>
                <a:lnTo>
                  <a:pt x="8922629" y="10337670"/>
                </a:lnTo>
                <a:lnTo>
                  <a:pt x="0" y="10337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5082" l="-64" r="0" t="-7092"/>
            </a:stretch>
          </a:blipFill>
          <a:ln>
            <a:noFill/>
          </a:ln>
        </p:spPr>
      </p:sp>
      <p:grpSp>
        <p:nvGrpSpPr>
          <p:cNvPr id="322" name="Google Shape;322;p16"/>
          <p:cNvGrpSpPr/>
          <p:nvPr/>
        </p:nvGrpSpPr>
        <p:grpSpPr>
          <a:xfrm>
            <a:off x="184160" y="229159"/>
            <a:ext cx="4111750" cy="3943355"/>
            <a:chOff x="0" y="0"/>
            <a:chExt cx="5482333" cy="5257805"/>
          </a:xfrm>
        </p:grpSpPr>
        <p:sp>
          <p:nvSpPr>
            <p:cNvPr id="323" name="Google Shape;323;p16"/>
            <p:cNvSpPr/>
            <p:nvPr/>
          </p:nvSpPr>
          <p:spPr>
            <a:xfrm>
              <a:off x="0" y="0"/>
              <a:ext cx="4682270" cy="1708333"/>
            </a:xfrm>
            <a:custGeom>
              <a:rect b="b" l="l" r="r" t="t"/>
              <a:pathLst>
                <a:path extrusionOk="0" h="1708333" w="4682270">
                  <a:moveTo>
                    <a:pt x="0" y="0"/>
                  </a:moveTo>
                  <a:lnTo>
                    <a:pt x="4682270" y="0"/>
                  </a:lnTo>
                  <a:lnTo>
                    <a:pt x="4682270" y="1708333"/>
                  </a:lnTo>
                  <a:lnTo>
                    <a:pt x="0" y="170833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324" name="Google Shape;324;p16"/>
            <p:cNvGrpSpPr/>
            <p:nvPr/>
          </p:nvGrpSpPr>
          <p:grpSpPr>
            <a:xfrm>
              <a:off x="1367532" y="1143015"/>
              <a:ext cx="4114801" cy="4114790"/>
              <a:chOff x="0" y="0"/>
              <a:chExt cx="812800" cy="812800"/>
            </a:xfrm>
          </p:grpSpPr>
          <p:sp>
            <p:nvSpPr>
              <p:cNvPr id="325" name="Google Shape;325;p16"/>
              <p:cNvSpPr/>
              <p:nvPr/>
            </p:nvSpPr>
            <p:spPr>
              <a:xfrm>
                <a:off x="0" y="0"/>
                <a:ext cx="600802" cy="103188"/>
              </a:xfrm>
              <a:custGeom>
                <a:rect b="b" l="l" r="r" t="t"/>
                <a:pathLst>
                  <a:path extrusionOk="0" h="103188" w="600802">
                    <a:moveTo>
                      <a:pt x="0" y="0"/>
                    </a:moveTo>
                    <a:lnTo>
                      <a:pt x="600802" y="0"/>
                    </a:lnTo>
                    <a:lnTo>
                      <a:pt x="600802" y="103188"/>
                    </a:lnTo>
                    <a:lnTo>
                      <a:pt x="0" y="1031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326" name="Google Shape;326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7" name="Google Shape;327;p16"/>
          <p:cNvSpPr txBox="1"/>
          <p:nvPr/>
        </p:nvSpPr>
        <p:spPr>
          <a:xfrm>
            <a:off x="2120662" y="4032195"/>
            <a:ext cx="5176745" cy="1691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5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16"/>
          <p:cNvSpPr txBox="1"/>
          <p:nvPr/>
        </p:nvSpPr>
        <p:spPr>
          <a:xfrm>
            <a:off x="459694" y="5143500"/>
            <a:ext cx="8498681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proyectoagroagil@gmail.com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"/>
          <p:cNvGrpSpPr/>
          <p:nvPr/>
        </p:nvGrpSpPr>
        <p:grpSpPr>
          <a:xfrm>
            <a:off x="256375" y="2833379"/>
            <a:ext cx="3581464" cy="4179338"/>
            <a:chOff x="0" y="36780"/>
            <a:chExt cx="4775285" cy="5572451"/>
          </a:xfrm>
        </p:grpSpPr>
        <p:grpSp>
          <p:nvGrpSpPr>
            <p:cNvPr id="91" name="Google Shape;91;p2"/>
            <p:cNvGrpSpPr/>
            <p:nvPr/>
          </p:nvGrpSpPr>
          <p:grpSpPr>
            <a:xfrm>
              <a:off x="570390" y="36780"/>
              <a:ext cx="3630993" cy="3524335"/>
              <a:chOff x="-23042" y="66269"/>
              <a:chExt cx="6542159" cy="6349987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b="-25040" l="-21855" r="-23993" t="-21464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" name="Google Shape;94;p2"/>
            <p:cNvSpPr/>
            <p:nvPr/>
          </p:nvSpPr>
          <p:spPr>
            <a:xfrm>
              <a:off x="0" y="3879892"/>
              <a:ext cx="4775285" cy="1729339"/>
            </a:xfrm>
            <a:custGeom>
              <a:rect b="b" l="l" r="r" t="t"/>
              <a:pathLst>
                <a:path extrusionOk="0" h="1257977" w="3473695">
                  <a:moveTo>
                    <a:pt x="3349234" y="1257977"/>
                  </a:moveTo>
                  <a:lnTo>
                    <a:pt x="124460" y="1257977"/>
                  </a:lnTo>
                  <a:cubicBezTo>
                    <a:pt x="55880" y="1257977"/>
                    <a:pt x="0" y="1202097"/>
                    <a:pt x="0" y="11335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9234" y="0"/>
                  </a:lnTo>
                  <a:cubicBezTo>
                    <a:pt x="3417814" y="0"/>
                    <a:pt x="3473695" y="55880"/>
                    <a:pt x="3473695" y="124460"/>
                  </a:cubicBezTo>
                  <a:lnTo>
                    <a:pt x="3473695" y="1133517"/>
                  </a:lnTo>
                  <a:cubicBezTo>
                    <a:pt x="3473695" y="1202097"/>
                    <a:pt x="3417814" y="1257977"/>
                    <a:pt x="3349234" y="1257977"/>
                  </a:cubicBezTo>
                  <a:close/>
                </a:path>
              </a:pathLst>
            </a:custGeom>
            <a:solidFill>
              <a:srgbClr val="80CC2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566852" y="4125436"/>
              <a:ext cx="3641579" cy="1228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81913"/>
                  </a:solidFill>
                  <a:latin typeface="Arial"/>
                  <a:ea typeface="Arial"/>
                  <a:cs typeface="Arial"/>
                  <a:sym typeface="Arial"/>
                </a:rPr>
                <a:t>Marisol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81913"/>
                  </a:solidFill>
                  <a:latin typeface="Arial"/>
                  <a:ea typeface="Arial"/>
                  <a:cs typeface="Arial"/>
                  <a:sym typeface="Arial"/>
                </a:rPr>
                <a:t>Cervantes </a:t>
              </a:r>
              <a:endParaRPr/>
            </a:p>
          </p:txBody>
        </p:sp>
      </p:grpSp>
      <p:grpSp>
        <p:nvGrpSpPr>
          <p:cNvPr id="96" name="Google Shape;96;p2"/>
          <p:cNvGrpSpPr/>
          <p:nvPr/>
        </p:nvGrpSpPr>
        <p:grpSpPr>
          <a:xfrm>
            <a:off x="4024735" y="2833379"/>
            <a:ext cx="3377505" cy="4179338"/>
            <a:chOff x="0" y="36780"/>
            <a:chExt cx="4503340" cy="55724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434417" y="36780"/>
              <a:ext cx="3630993" cy="3524335"/>
              <a:chOff x="-23042" y="66269"/>
              <a:chExt cx="6542159" cy="6349987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-64938" l="222" r="222" t="-9256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0" y="3879892"/>
              <a:ext cx="4503340" cy="1729339"/>
            </a:xfrm>
            <a:custGeom>
              <a:rect b="b" l="l" r="r" t="t"/>
              <a:pathLst>
                <a:path extrusionOk="0" h="1333942" w="3473695">
                  <a:moveTo>
                    <a:pt x="3349234" y="1333942"/>
                  </a:moveTo>
                  <a:lnTo>
                    <a:pt x="124460" y="1333942"/>
                  </a:lnTo>
                  <a:cubicBezTo>
                    <a:pt x="55880" y="1333942"/>
                    <a:pt x="0" y="1278062"/>
                    <a:pt x="0" y="12094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9234" y="0"/>
                  </a:lnTo>
                  <a:cubicBezTo>
                    <a:pt x="3417814" y="0"/>
                    <a:pt x="3473695" y="55880"/>
                    <a:pt x="3473695" y="124460"/>
                  </a:cubicBezTo>
                  <a:lnTo>
                    <a:pt x="3473695" y="1209482"/>
                  </a:lnTo>
                  <a:cubicBezTo>
                    <a:pt x="3473695" y="1278062"/>
                    <a:pt x="3417814" y="1333942"/>
                    <a:pt x="3349234" y="1333942"/>
                  </a:cubicBezTo>
                  <a:close/>
                </a:path>
              </a:pathLst>
            </a:custGeom>
            <a:solidFill>
              <a:srgbClr val="0CC0D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573909" y="4125436"/>
              <a:ext cx="3355521" cy="1228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81913"/>
                  </a:solidFill>
                  <a:latin typeface="Arial"/>
                  <a:ea typeface="Arial"/>
                  <a:cs typeface="Arial"/>
                  <a:sym typeface="Arial"/>
                </a:rPr>
                <a:t>Lourdes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81913"/>
                  </a:solidFill>
                  <a:latin typeface="Arial"/>
                  <a:ea typeface="Arial"/>
                  <a:cs typeface="Arial"/>
                  <a:sym typeface="Arial"/>
                </a:rPr>
                <a:t>González</a:t>
              </a:r>
              <a:endParaRPr/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7589137" y="2833346"/>
            <a:ext cx="3377505" cy="4179404"/>
            <a:chOff x="0" y="36780"/>
            <a:chExt cx="4503340" cy="5572539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434417" y="36780"/>
              <a:ext cx="3630993" cy="3524335"/>
              <a:chOff x="-23042" y="66269"/>
              <a:chExt cx="6542159" cy="6349987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-6774" l="222" r="222" t="-6775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" name="Google Shape;106;p2"/>
            <p:cNvSpPr/>
            <p:nvPr/>
          </p:nvSpPr>
          <p:spPr>
            <a:xfrm>
              <a:off x="0" y="3879804"/>
              <a:ext cx="4503340" cy="1729515"/>
            </a:xfrm>
            <a:custGeom>
              <a:rect b="b" l="l" r="r" t="t"/>
              <a:pathLst>
                <a:path extrusionOk="0" h="1334078" w="3473695">
                  <a:moveTo>
                    <a:pt x="3349234" y="1334078"/>
                  </a:moveTo>
                  <a:lnTo>
                    <a:pt x="124460" y="1334078"/>
                  </a:lnTo>
                  <a:cubicBezTo>
                    <a:pt x="55880" y="1334078"/>
                    <a:pt x="0" y="1278198"/>
                    <a:pt x="0" y="12096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9234" y="0"/>
                  </a:lnTo>
                  <a:cubicBezTo>
                    <a:pt x="3417814" y="0"/>
                    <a:pt x="3473695" y="55880"/>
                    <a:pt x="3473695" y="124460"/>
                  </a:cubicBezTo>
                  <a:lnTo>
                    <a:pt x="3473695" y="1209618"/>
                  </a:lnTo>
                  <a:cubicBezTo>
                    <a:pt x="3473695" y="1278198"/>
                    <a:pt x="3417814" y="1334078"/>
                    <a:pt x="3349234" y="1334078"/>
                  </a:cubicBezTo>
                  <a:close/>
                </a:path>
              </a:pathLst>
            </a:custGeom>
            <a:solidFill>
              <a:srgbClr val="80CC2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430880" y="4125436"/>
              <a:ext cx="3641579" cy="1228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81913"/>
                  </a:solidFill>
                  <a:latin typeface="Arial"/>
                  <a:ea typeface="Arial"/>
                  <a:cs typeface="Arial"/>
                  <a:sym typeface="Arial"/>
                </a:rPr>
                <a:t>Gabriel Iakantas</a:t>
              </a: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1153539" y="2823853"/>
            <a:ext cx="3377505" cy="4188864"/>
            <a:chOff x="0" y="24079"/>
            <a:chExt cx="4503340" cy="55851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346794" y="24079"/>
              <a:ext cx="3702286" cy="3549786"/>
              <a:chOff x="-87268" y="43384"/>
              <a:chExt cx="6670611" cy="6395844"/>
            </a:xfrm>
          </p:grpSpPr>
          <p:sp>
            <p:nvSpPr>
              <p:cNvPr id="110" name="Google Shape;110;p2"/>
              <p:cNvSpPr/>
              <p:nvPr/>
            </p:nvSpPr>
            <p:spPr>
              <a:xfrm rot="-60000">
                <a:off x="-32947" y="100167"/>
                <a:ext cx="6561970" cy="6282279"/>
              </a:xfrm>
              <a:custGeom>
                <a:rect b="b" l="l" r="r" t="t"/>
                <a:pathLst>
                  <a:path extrusionOk="0" h="6282279" w="6561970">
                    <a:moveTo>
                      <a:pt x="3335386" y="24488"/>
                    </a:moveTo>
                    <a:cubicBezTo>
                      <a:pt x="2218681" y="0"/>
                      <a:pt x="1174228" y="574886"/>
                      <a:pt x="597518" y="1531461"/>
                    </a:cubicBezTo>
                    <a:cubicBezTo>
                      <a:pt x="20807" y="2488035"/>
                      <a:pt x="0" y="3680067"/>
                      <a:pt x="542975" y="4656187"/>
                    </a:cubicBezTo>
                    <a:cubicBezTo>
                      <a:pt x="1085951" y="5632306"/>
                      <a:pt x="2109704" y="6243292"/>
                      <a:pt x="3226583" y="6257791"/>
                    </a:cubicBezTo>
                    <a:cubicBezTo>
                      <a:pt x="4343289" y="6282279"/>
                      <a:pt x="5387741" y="5707394"/>
                      <a:pt x="5964452" y="4750819"/>
                    </a:cubicBezTo>
                    <a:cubicBezTo>
                      <a:pt x="6541163" y="3794244"/>
                      <a:pt x="6561970" y="2602212"/>
                      <a:pt x="6018994" y="1626093"/>
                    </a:cubicBezTo>
                    <a:cubicBezTo>
                      <a:pt x="5476019" y="649974"/>
                      <a:pt x="4452266" y="38988"/>
                      <a:pt x="3335386" y="24489"/>
                    </a:cubicBezTo>
                    <a:close/>
                  </a:path>
                </a:pathLst>
              </a:custGeom>
              <a:blipFill rotWithShape="1">
                <a:blip r:embed="rId6">
                  <a:alphaModFix/>
                </a:blip>
                <a:stretch>
                  <a:fillRect b="-6395" l="-13064" r="-1462" t="-46978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" name="Google Shape;112;p2"/>
            <p:cNvSpPr/>
            <p:nvPr/>
          </p:nvSpPr>
          <p:spPr>
            <a:xfrm>
              <a:off x="0" y="3879892"/>
              <a:ext cx="4503340" cy="1729339"/>
            </a:xfrm>
            <a:custGeom>
              <a:rect b="b" l="l" r="r" t="t"/>
              <a:pathLst>
                <a:path extrusionOk="0" h="1333942" w="3473695">
                  <a:moveTo>
                    <a:pt x="3349234" y="1333942"/>
                  </a:moveTo>
                  <a:lnTo>
                    <a:pt x="124460" y="1333942"/>
                  </a:lnTo>
                  <a:cubicBezTo>
                    <a:pt x="55880" y="1333942"/>
                    <a:pt x="0" y="1278062"/>
                    <a:pt x="0" y="12094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9234" y="0"/>
                  </a:lnTo>
                  <a:cubicBezTo>
                    <a:pt x="3417814" y="0"/>
                    <a:pt x="3473695" y="55880"/>
                    <a:pt x="3473695" y="124460"/>
                  </a:cubicBezTo>
                  <a:lnTo>
                    <a:pt x="3473695" y="1209482"/>
                  </a:lnTo>
                  <a:cubicBezTo>
                    <a:pt x="3473695" y="1278062"/>
                    <a:pt x="3417814" y="1333942"/>
                    <a:pt x="3349234" y="1333942"/>
                  </a:cubicBezTo>
                  <a:close/>
                </a:path>
              </a:pathLst>
            </a:custGeom>
            <a:solidFill>
              <a:srgbClr val="0CC0D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215440" y="4125436"/>
              <a:ext cx="4072459" cy="1228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81913"/>
                  </a:solidFill>
                  <a:latin typeface="Arial"/>
                  <a:ea typeface="Arial"/>
                  <a:cs typeface="Arial"/>
                  <a:sym typeface="Arial"/>
                </a:rPr>
                <a:t>Chiara Mazzarella</a:t>
              </a: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14717941" y="2833379"/>
            <a:ext cx="3377505" cy="4179338"/>
            <a:chOff x="0" y="36780"/>
            <a:chExt cx="4503340" cy="5572451"/>
          </a:xfrm>
        </p:grpSpPr>
        <p:grpSp>
          <p:nvGrpSpPr>
            <p:cNvPr id="115" name="Google Shape;115;p2"/>
            <p:cNvGrpSpPr/>
            <p:nvPr/>
          </p:nvGrpSpPr>
          <p:grpSpPr>
            <a:xfrm>
              <a:off x="432631" y="36780"/>
              <a:ext cx="3630993" cy="3524335"/>
              <a:chOff x="-23042" y="66269"/>
              <a:chExt cx="6542159" cy="6349987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rect b="b" l="l" r="r" t="t"/>
                <a:pathLst>
                  <a:path extrusionOk="0"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 rotWithShape="1">
                <a:blip r:embed="rId7">
                  <a:alphaModFix/>
                </a:blip>
                <a:stretch>
                  <a:fillRect b="-3741" l="222" r="222" t="-3741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rect b="b" l="l" r="r" t="t"/>
                <a:pathLst>
                  <a:path extrusionOk="0"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" name="Google Shape;118;p2"/>
            <p:cNvSpPr/>
            <p:nvPr/>
          </p:nvSpPr>
          <p:spPr>
            <a:xfrm>
              <a:off x="0" y="3879892"/>
              <a:ext cx="4503340" cy="1729339"/>
            </a:xfrm>
            <a:custGeom>
              <a:rect b="b" l="l" r="r" t="t"/>
              <a:pathLst>
                <a:path extrusionOk="0" h="1333942" w="3473695">
                  <a:moveTo>
                    <a:pt x="3349234" y="1333942"/>
                  </a:moveTo>
                  <a:lnTo>
                    <a:pt x="124460" y="1333942"/>
                  </a:lnTo>
                  <a:cubicBezTo>
                    <a:pt x="55880" y="1333942"/>
                    <a:pt x="0" y="1278062"/>
                    <a:pt x="0" y="12094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49234" y="0"/>
                  </a:lnTo>
                  <a:cubicBezTo>
                    <a:pt x="3417814" y="0"/>
                    <a:pt x="3473695" y="55880"/>
                    <a:pt x="3473695" y="124460"/>
                  </a:cubicBezTo>
                  <a:lnTo>
                    <a:pt x="3473695" y="1209482"/>
                  </a:lnTo>
                  <a:cubicBezTo>
                    <a:pt x="3473695" y="1278062"/>
                    <a:pt x="3417814" y="1333942"/>
                    <a:pt x="3349234" y="1333942"/>
                  </a:cubicBezTo>
                  <a:close/>
                </a:path>
              </a:pathLst>
            </a:custGeom>
            <a:solidFill>
              <a:srgbClr val="80CC2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394264" y="4125436"/>
              <a:ext cx="3641579" cy="1228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81913"/>
                  </a:solidFill>
                  <a:latin typeface="Arial"/>
                  <a:ea typeface="Arial"/>
                  <a:cs typeface="Arial"/>
                  <a:sym typeface="Arial"/>
                </a:rPr>
                <a:t>Jhon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81913"/>
                  </a:solidFill>
                  <a:latin typeface="Arial"/>
                  <a:ea typeface="Arial"/>
                  <a:cs typeface="Arial"/>
                  <a:sym typeface="Arial"/>
                </a:rPr>
                <a:t> Olmedo</a:t>
              </a: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453587" y="246990"/>
            <a:ext cx="7002283" cy="1491983"/>
            <a:chOff x="0" y="-95250"/>
            <a:chExt cx="9336377" cy="1989311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0" y="-95250"/>
              <a:ext cx="9336377" cy="1211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Sobre nosotros</a:t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0" y="1186459"/>
              <a:ext cx="9336377" cy="7076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4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/>
          <p:nvPr/>
        </p:nvSpPr>
        <p:spPr>
          <a:xfrm>
            <a:off x="451633" y="2511821"/>
            <a:ext cx="17384733" cy="7373171"/>
          </a:xfrm>
          <a:custGeom>
            <a:rect b="b" l="l" r="r" t="t"/>
            <a:pathLst>
              <a:path extrusionOk="0" h="4080209" w="9620467">
                <a:moveTo>
                  <a:pt x="9496007" y="4080209"/>
                </a:moveTo>
                <a:lnTo>
                  <a:pt x="124460" y="4080209"/>
                </a:lnTo>
                <a:cubicBezTo>
                  <a:pt x="55880" y="4080209"/>
                  <a:pt x="0" y="4024329"/>
                  <a:pt x="0" y="395574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9496007" y="0"/>
                </a:lnTo>
                <a:cubicBezTo>
                  <a:pt x="9564587" y="0"/>
                  <a:pt x="9620467" y="55880"/>
                  <a:pt x="9620467" y="124460"/>
                </a:cubicBezTo>
                <a:lnTo>
                  <a:pt x="9620467" y="3955749"/>
                </a:lnTo>
                <a:cubicBezTo>
                  <a:pt x="9620467" y="4024329"/>
                  <a:pt x="9564587" y="4080209"/>
                  <a:pt x="9496007" y="4080209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 rot="-734092">
            <a:off x="811240" y="2564069"/>
            <a:ext cx="5226553" cy="3484369"/>
          </a:xfrm>
          <a:custGeom>
            <a:rect b="b" l="l" r="r" t="t"/>
            <a:pathLst>
              <a:path extrusionOk="0" h="3484369" w="5226553">
                <a:moveTo>
                  <a:pt x="0" y="0"/>
                </a:moveTo>
                <a:lnTo>
                  <a:pt x="5226553" y="0"/>
                </a:lnTo>
                <a:lnTo>
                  <a:pt x="5226553" y="3484369"/>
                </a:lnTo>
                <a:lnTo>
                  <a:pt x="0" y="3484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3"/>
          <p:cNvSpPr/>
          <p:nvPr/>
        </p:nvSpPr>
        <p:spPr>
          <a:xfrm>
            <a:off x="1944252" y="6667294"/>
            <a:ext cx="6139642" cy="3348896"/>
          </a:xfrm>
          <a:custGeom>
            <a:rect b="b" l="l" r="r" t="t"/>
            <a:pathLst>
              <a:path extrusionOk="0" h="3348896" w="6139642">
                <a:moveTo>
                  <a:pt x="0" y="0"/>
                </a:moveTo>
                <a:lnTo>
                  <a:pt x="6139642" y="0"/>
                </a:lnTo>
                <a:lnTo>
                  <a:pt x="6139642" y="3348896"/>
                </a:lnTo>
                <a:lnTo>
                  <a:pt x="0" y="3348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3"/>
          <p:cNvSpPr/>
          <p:nvPr/>
        </p:nvSpPr>
        <p:spPr>
          <a:xfrm rot="313150">
            <a:off x="10186372" y="2013382"/>
            <a:ext cx="6878614" cy="4585743"/>
          </a:xfrm>
          <a:custGeom>
            <a:rect b="b" l="l" r="r" t="t"/>
            <a:pathLst>
              <a:path extrusionOk="0" h="4585743" w="6878614">
                <a:moveTo>
                  <a:pt x="0" y="0"/>
                </a:moveTo>
                <a:lnTo>
                  <a:pt x="6878614" y="0"/>
                </a:lnTo>
                <a:lnTo>
                  <a:pt x="6878614" y="4585743"/>
                </a:lnTo>
                <a:lnTo>
                  <a:pt x="0" y="4585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3"/>
          <p:cNvSpPr/>
          <p:nvPr/>
        </p:nvSpPr>
        <p:spPr>
          <a:xfrm>
            <a:off x="9576513" y="6562673"/>
            <a:ext cx="6792781" cy="3396391"/>
          </a:xfrm>
          <a:custGeom>
            <a:rect b="b" l="l" r="r" t="t"/>
            <a:pathLst>
              <a:path extrusionOk="0" h="3396391" w="6792781">
                <a:moveTo>
                  <a:pt x="0" y="0"/>
                </a:moveTo>
                <a:lnTo>
                  <a:pt x="6792781" y="0"/>
                </a:lnTo>
                <a:lnTo>
                  <a:pt x="6792781" y="3396390"/>
                </a:lnTo>
                <a:lnTo>
                  <a:pt x="0" y="33963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2" name="Google Shape;132;p3"/>
          <p:cNvGrpSpPr/>
          <p:nvPr/>
        </p:nvGrpSpPr>
        <p:grpSpPr>
          <a:xfrm>
            <a:off x="6347641" y="1615518"/>
            <a:ext cx="3644417" cy="4884721"/>
            <a:chOff x="0" y="0"/>
            <a:chExt cx="4235450" cy="5676900"/>
          </a:xfrm>
        </p:grpSpPr>
        <p:sp>
          <p:nvSpPr>
            <p:cNvPr id="133" name="Google Shape;133;p3"/>
            <p:cNvSpPr/>
            <p:nvPr/>
          </p:nvSpPr>
          <p:spPr>
            <a:xfrm>
              <a:off x="46990" y="77470"/>
              <a:ext cx="4141470" cy="5516880"/>
            </a:xfrm>
            <a:custGeom>
              <a:rect b="b" l="l" r="r" t="t"/>
              <a:pathLst>
                <a:path extrusionOk="0" h="5516880" w="4141470">
                  <a:moveTo>
                    <a:pt x="4141470" y="5516880"/>
                  </a:moveTo>
                  <a:lnTo>
                    <a:pt x="0" y="5516880"/>
                  </a:lnTo>
                  <a:lnTo>
                    <a:pt x="0" y="0"/>
                  </a:lnTo>
                  <a:lnTo>
                    <a:pt x="4140200" y="0"/>
                  </a:lnTo>
                  <a:lnTo>
                    <a:pt x="4141470" y="5516880"/>
                  </a:lnTo>
                  <a:lnTo>
                    <a:pt x="4141470" y="551688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65813" l="-35164" r="-33151" t="-2661"/>
              </a:stretch>
            </a:blipFill>
            <a:ln>
              <a:noFill/>
            </a:ln>
          </p:spPr>
        </p:sp>
        <p:sp>
          <p:nvSpPr>
            <p:cNvPr id="134" name="Google Shape;134;p3"/>
            <p:cNvSpPr/>
            <p:nvPr/>
          </p:nvSpPr>
          <p:spPr>
            <a:xfrm>
              <a:off x="0" y="0"/>
              <a:ext cx="4235450" cy="5676900"/>
            </a:xfrm>
            <a:custGeom>
              <a:rect b="b" l="l" r="r" t="t"/>
              <a:pathLst>
                <a:path extrusionOk="0" h="5676900" w="4235450">
                  <a:moveTo>
                    <a:pt x="4235450" y="5676900"/>
                  </a:moveTo>
                  <a:lnTo>
                    <a:pt x="0" y="5676900"/>
                  </a:lnTo>
                  <a:lnTo>
                    <a:pt x="0" y="0"/>
                  </a:lnTo>
                  <a:lnTo>
                    <a:pt x="4235450" y="0"/>
                  </a:lnTo>
                  <a:lnTo>
                    <a:pt x="4235450" y="56769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65" r="-64" t="0"/>
              </a:stretch>
            </a:blipFill>
            <a:ln>
              <a:noFill/>
            </a:ln>
          </p:spPr>
        </p:sp>
      </p:grpSp>
      <p:sp>
        <p:nvSpPr>
          <p:cNvPr id="135" name="Google Shape;135;p3"/>
          <p:cNvSpPr txBox="1"/>
          <p:nvPr/>
        </p:nvSpPr>
        <p:spPr>
          <a:xfrm>
            <a:off x="451633" y="446064"/>
            <a:ext cx="9124879" cy="932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agricultura familiar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3686568" y="1889613"/>
            <a:ext cx="10336377" cy="1859765"/>
          </a:xfrm>
          <a:custGeom>
            <a:rect b="b" l="l" r="r" t="t"/>
            <a:pathLst>
              <a:path extrusionOk="0" h="1859765" w="10336377">
                <a:moveTo>
                  <a:pt x="0" y="0"/>
                </a:moveTo>
                <a:lnTo>
                  <a:pt x="10336377" y="0"/>
                </a:lnTo>
                <a:lnTo>
                  <a:pt x="10336377" y="1859765"/>
                </a:lnTo>
                <a:lnTo>
                  <a:pt x="0" y="1859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4"/>
          <p:cNvSpPr txBox="1"/>
          <p:nvPr/>
        </p:nvSpPr>
        <p:spPr>
          <a:xfrm>
            <a:off x="558846" y="725488"/>
            <a:ext cx="11802154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agricultura familiar importa</a:t>
            </a:r>
            <a:endParaRPr/>
          </a:p>
        </p:txBody>
      </p:sp>
      <p:pic>
        <p:nvPicPr>
          <p:cNvPr id="142" name="Google Shape;14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5" y="4192775"/>
            <a:ext cx="17331551" cy="54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2257532" y="5245127"/>
            <a:ext cx="13772935" cy="2522516"/>
          </a:xfrm>
          <a:custGeom>
            <a:rect b="b" l="l" r="r" t="t"/>
            <a:pathLst>
              <a:path extrusionOk="0" h="2522516" w="13772935">
                <a:moveTo>
                  <a:pt x="0" y="0"/>
                </a:moveTo>
                <a:lnTo>
                  <a:pt x="13772936" y="0"/>
                </a:lnTo>
                <a:lnTo>
                  <a:pt x="13772936" y="2522515"/>
                </a:lnTo>
                <a:lnTo>
                  <a:pt x="0" y="2522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5"/>
          <p:cNvSpPr txBox="1"/>
          <p:nvPr/>
        </p:nvSpPr>
        <p:spPr>
          <a:xfrm>
            <a:off x="558846" y="725488"/>
            <a:ext cx="11802154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agricultura familiar importa</a:t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3774758" y="2849427"/>
            <a:ext cx="10336377" cy="1859765"/>
          </a:xfrm>
          <a:custGeom>
            <a:rect b="b" l="l" r="r" t="t"/>
            <a:pathLst>
              <a:path extrusionOk="0" h="1859765" w="10336377">
                <a:moveTo>
                  <a:pt x="0" y="0"/>
                </a:moveTo>
                <a:lnTo>
                  <a:pt x="10336377" y="0"/>
                </a:lnTo>
                <a:lnTo>
                  <a:pt x="10336377" y="1859765"/>
                </a:lnTo>
                <a:lnTo>
                  <a:pt x="0" y="1859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2128734" y="1428002"/>
            <a:ext cx="14736197" cy="8289111"/>
          </a:xfrm>
          <a:custGeom>
            <a:rect b="b" l="l" r="r" t="t"/>
            <a:pathLst>
              <a:path extrusionOk="0" h="8289111" w="14736197">
                <a:moveTo>
                  <a:pt x="0" y="0"/>
                </a:moveTo>
                <a:lnTo>
                  <a:pt x="14736197" y="0"/>
                </a:lnTo>
                <a:lnTo>
                  <a:pt x="14736197" y="8289111"/>
                </a:lnTo>
                <a:lnTo>
                  <a:pt x="0" y="8289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6"/>
          <p:cNvSpPr/>
          <p:nvPr/>
        </p:nvSpPr>
        <p:spPr>
          <a:xfrm>
            <a:off x="3570863" y="1513727"/>
            <a:ext cx="1193777" cy="795354"/>
          </a:xfrm>
          <a:custGeom>
            <a:rect b="b" l="l" r="r" t="t"/>
            <a:pathLst>
              <a:path extrusionOk="0" h="795354" w="1193777">
                <a:moveTo>
                  <a:pt x="0" y="0"/>
                </a:moveTo>
                <a:lnTo>
                  <a:pt x="1193777" y="0"/>
                </a:lnTo>
                <a:lnTo>
                  <a:pt x="1193777" y="795354"/>
                </a:lnTo>
                <a:lnTo>
                  <a:pt x="0" y="795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6" name="Google Shape;156;p6"/>
          <p:cNvGrpSpPr/>
          <p:nvPr/>
        </p:nvGrpSpPr>
        <p:grpSpPr>
          <a:xfrm>
            <a:off x="6688859" y="3935268"/>
            <a:ext cx="3086101" cy="3086101"/>
            <a:chOff x="0" y="0"/>
            <a:chExt cx="812800" cy="812800"/>
          </a:xfrm>
        </p:grpSpPr>
        <p:sp>
          <p:nvSpPr>
            <p:cNvPr id="157" name="Google Shape;157;p6"/>
            <p:cNvSpPr/>
            <p:nvPr/>
          </p:nvSpPr>
          <p:spPr>
            <a:xfrm>
              <a:off x="0" y="0"/>
              <a:ext cx="797596" cy="152951"/>
            </a:xfrm>
            <a:custGeom>
              <a:rect b="b" l="l" r="r" t="t"/>
              <a:pathLst>
                <a:path extrusionOk="0" h="152951" w="797596">
                  <a:moveTo>
                    <a:pt x="0" y="0"/>
                  </a:moveTo>
                  <a:lnTo>
                    <a:pt x="797596" y="0"/>
                  </a:lnTo>
                  <a:lnTo>
                    <a:pt x="797596" y="152951"/>
                  </a:lnTo>
                  <a:lnTo>
                    <a:pt x="0" y="152951"/>
                  </a:lnTo>
                  <a:close/>
                </a:path>
              </a:pathLst>
            </a:custGeom>
            <a:solidFill>
              <a:srgbClr val="FFFFFF">
                <a:alpha val="68235"/>
              </a:srgbClr>
            </a:solidFill>
            <a:ln>
              <a:noFill/>
            </a:ln>
          </p:spPr>
        </p:sp>
        <p:sp>
          <p:nvSpPr>
            <p:cNvPr id="158" name="Google Shape;158;p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6"/>
          <p:cNvGrpSpPr/>
          <p:nvPr/>
        </p:nvGrpSpPr>
        <p:grpSpPr>
          <a:xfrm>
            <a:off x="6688859" y="2759941"/>
            <a:ext cx="3086099" cy="3086101"/>
            <a:chOff x="0" y="0"/>
            <a:chExt cx="812800" cy="812800"/>
          </a:xfrm>
        </p:grpSpPr>
        <p:sp>
          <p:nvSpPr>
            <p:cNvPr id="160" name="Google Shape;160;p6"/>
            <p:cNvSpPr/>
            <p:nvPr/>
          </p:nvSpPr>
          <p:spPr>
            <a:xfrm>
              <a:off x="0" y="0"/>
              <a:ext cx="155992" cy="152951"/>
            </a:xfrm>
            <a:custGeom>
              <a:rect b="b" l="l" r="r" t="t"/>
              <a:pathLst>
                <a:path extrusionOk="0" h="152951" w="155992">
                  <a:moveTo>
                    <a:pt x="0" y="0"/>
                  </a:moveTo>
                  <a:lnTo>
                    <a:pt x="155992" y="0"/>
                  </a:lnTo>
                  <a:lnTo>
                    <a:pt x="155992" y="152951"/>
                  </a:lnTo>
                  <a:lnTo>
                    <a:pt x="0" y="152951"/>
                  </a:lnTo>
                  <a:close/>
                </a:path>
              </a:pathLst>
            </a:custGeom>
            <a:solidFill>
              <a:srgbClr val="FFFFFF">
                <a:alpha val="68235"/>
              </a:srgbClr>
            </a:solidFill>
            <a:ln>
              <a:noFill/>
            </a:ln>
          </p:spPr>
        </p:sp>
        <p:sp>
          <p:nvSpPr>
            <p:cNvPr id="161" name="Google Shape;161;p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6"/>
          <p:cNvGrpSpPr/>
          <p:nvPr/>
        </p:nvGrpSpPr>
        <p:grpSpPr>
          <a:xfrm>
            <a:off x="6688859" y="6329795"/>
            <a:ext cx="3086097" cy="3086101"/>
            <a:chOff x="0" y="0"/>
            <a:chExt cx="812800" cy="812800"/>
          </a:xfrm>
        </p:grpSpPr>
        <p:sp>
          <p:nvSpPr>
            <p:cNvPr id="163" name="Google Shape;163;p6"/>
            <p:cNvSpPr/>
            <p:nvPr/>
          </p:nvSpPr>
          <p:spPr>
            <a:xfrm>
              <a:off x="0" y="0"/>
              <a:ext cx="253297" cy="152951"/>
            </a:xfrm>
            <a:custGeom>
              <a:rect b="b" l="l" r="r" t="t"/>
              <a:pathLst>
                <a:path extrusionOk="0" h="152951" w="253297">
                  <a:moveTo>
                    <a:pt x="0" y="0"/>
                  </a:moveTo>
                  <a:lnTo>
                    <a:pt x="253297" y="0"/>
                  </a:lnTo>
                  <a:lnTo>
                    <a:pt x="253297" y="152951"/>
                  </a:lnTo>
                  <a:lnTo>
                    <a:pt x="0" y="152951"/>
                  </a:lnTo>
                  <a:close/>
                </a:path>
              </a:pathLst>
            </a:custGeom>
            <a:solidFill>
              <a:srgbClr val="FFFFFF">
                <a:alpha val="68235"/>
              </a:srgbClr>
            </a:solidFill>
            <a:ln>
              <a:noFill/>
            </a:ln>
          </p:spPr>
        </p:sp>
        <p:sp>
          <p:nvSpPr>
            <p:cNvPr id="164" name="Google Shape;164;p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6"/>
          <p:cNvGrpSpPr/>
          <p:nvPr/>
        </p:nvGrpSpPr>
        <p:grpSpPr>
          <a:xfrm>
            <a:off x="6688859" y="8677564"/>
            <a:ext cx="3086100" cy="3086101"/>
            <a:chOff x="0" y="0"/>
            <a:chExt cx="812800" cy="812800"/>
          </a:xfrm>
        </p:grpSpPr>
        <p:sp>
          <p:nvSpPr>
            <p:cNvPr id="166" name="Google Shape;166;p6"/>
            <p:cNvSpPr/>
            <p:nvPr/>
          </p:nvSpPr>
          <p:spPr>
            <a:xfrm>
              <a:off x="0" y="0"/>
              <a:ext cx="360045" cy="152951"/>
            </a:xfrm>
            <a:custGeom>
              <a:rect b="b" l="l" r="r" t="t"/>
              <a:pathLst>
                <a:path extrusionOk="0" h="152951" w="360045">
                  <a:moveTo>
                    <a:pt x="0" y="0"/>
                  </a:moveTo>
                  <a:lnTo>
                    <a:pt x="360045" y="0"/>
                  </a:lnTo>
                  <a:lnTo>
                    <a:pt x="360045" y="152951"/>
                  </a:lnTo>
                  <a:lnTo>
                    <a:pt x="0" y="152951"/>
                  </a:lnTo>
                  <a:close/>
                </a:path>
              </a:pathLst>
            </a:custGeom>
            <a:solidFill>
              <a:srgbClr val="FFFFFF">
                <a:alpha val="68235"/>
              </a:srgbClr>
            </a:solidFill>
            <a:ln>
              <a:noFill/>
            </a:ln>
          </p:spPr>
        </p:sp>
        <p:sp>
          <p:nvSpPr>
            <p:cNvPr id="167" name="Google Shape;167;p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6"/>
          <p:cNvSpPr/>
          <p:nvPr/>
        </p:nvSpPr>
        <p:spPr>
          <a:xfrm>
            <a:off x="12876447" y="7792551"/>
            <a:ext cx="3988484" cy="720143"/>
          </a:xfrm>
          <a:custGeom>
            <a:rect b="b" l="l" r="r" t="t"/>
            <a:pathLst>
              <a:path extrusionOk="0" h="720143" w="3988484">
                <a:moveTo>
                  <a:pt x="0" y="0"/>
                </a:moveTo>
                <a:lnTo>
                  <a:pt x="3988484" y="0"/>
                </a:lnTo>
                <a:lnTo>
                  <a:pt x="3988484" y="720143"/>
                </a:lnTo>
                <a:lnTo>
                  <a:pt x="0" y="720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6"/>
          <p:cNvSpPr/>
          <p:nvPr/>
        </p:nvSpPr>
        <p:spPr>
          <a:xfrm>
            <a:off x="13907784" y="8512694"/>
            <a:ext cx="2957147" cy="745606"/>
          </a:xfrm>
          <a:custGeom>
            <a:rect b="b" l="l" r="r" t="t"/>
            <a:pathLst>
              <a:path extrusionOk="0" h="745606" w="2957147">
                <a:moveTo>
                  <a:pt x="0" y="0"/>
                </a:moveTo>
                <a:lnTo>
                  <a:pt x="2957147" y="0"/>
                </a:lnTo>
                <a:lnTo>
                  <a:pt x="2957147" y="745606"/>
                </a:lnTo>
                <a:lnTo>
                  <a:pt x="0" y="745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6"/>
          <p:cNvSpPr txBox="1"/>
          <p:nvPr/>
        </p:nvSpPr>
        <p:spPr>
          <a:xfrm>
            <a:off x="650242" y="319427"/>
            <a:ext cx="16922914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Desafíos de la agricultura familiar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/>
          <p:nvPr/>
        </p:nvSpPr>
        <p:spPr>
          <a:xfrm>
            <a:off x="13769453" y="7387167"/>
            <a:ext cx="2675366" cy="2675366"/>
          </a:xfrm>
          <a:custGeom>
            <a:rect b="b" l="l" r="r" t="t"/>
            <a:pathLst>
              <a:path extrusionOk="0" h="2675366" w="2675366">
                <a:moveTo>
                  <a:pt x="0" y="0"/>
                </a:moveTo>
                <a:lnTo>
                  <a:pt x="2675366" y="0"/>
                </a:lnTo>
                <a:lnTo>
                  <a:pt x="2675366" y="2675365"/>
                </a:lnTo>
                <a:lnTo>
                  <a:pt x="0" y="2675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7"/>
          <p:cNvSpPr/>
          <p:nvPr/>
        </p:nvSpPr>
        <p:spPr>
          <a:xfrm>
            <a:off x="10448808" y="5322059"/>
            <a:ext cx="1804276" cy="1373505"/>
          </a:xfrm>
          <a:custGeom>
            <a:rect b="b" l="l" r="r" t="t"/>
            <a:pathLst>
              <a:path extrusionOk="0" h="1373505" w="1804276">
                <a:moveTo>
                  <a:pt x="0" y="0"/>
                </a:moveTo>
                <a:lnTo>
                  <a:pt x="1804276" y="0"/>
                </a:lnTo>
                <a:lnTo>
                  <a:pt x="1804276" y="1373505"/>
                </a:lnTo>
                <a:lnTo>
                  <a:pt x="0" y="1373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7"/>
          <p:cNvSpPr/>
          <p:nvPr/>
        </p:nvSpPr>
        <p:spPr>
          <a:xfrm>
            <a:off x="14167037" y="7788008"/>
            <a:ext cx="1974896" cy="1873683"/>
          </a:xfrm>
          <a:custGeom>
            <a:rect b="b" l="l" r="r" t="t"/>
            <a:pathLst>
              <a:path extrusionOk="0" h="1873683" w="1974896">
                <a:moveTo>
                  <a:pt x="0" y="0"/>
                </a:moveTo>
                <a:lnTo>
                  <a:pt x="1974896" y="0"/>
                </a:lnTo>
                <a:lnTo>
                  <a:pt x="1974896" y="1873683"/>
                </a:lnTo>
                <a:lnTo>
                  <a:pt x="0" y="1873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7"/>
          <p:cNvSpPr/>
          <p:nvPr/>
        </p:nvSpPr>
        <p:spPr>
          <a:xfrm>
            <a:off x="11056742" y="6828914"/>
            <a:ext cx="588409" cy="558253"/>
          </a:xfrm>
          <a:custGeom>
            <a:rect b="b" l="l" r="r" t="t"/>
            <a:pathLst>
              <a:path extrusionOk="0" h="558253" w="588409">
                <a:moveTo>
                  <a:pt x="0" y="0"/>
                </a:moveTo>
                <a:lnTo>
                  <a:pt x="588408" y="0"/>
                </a:lnTo>
                <a:lnTo>
                  <a:pt x="588408" y="558253"/>
                </a:lnTo>
                <a:lnTo>
                  <a:pt x="0" y="558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7"/>
          <p:cNvSpPr/>
          <p:nvPr/>
        </p:nvSpPr>
        <p:spPr>
          <a:xfrm>
            <a:off x="11350946" y="1941344"/>
            <a:ext cx="2518889" cy="2657799"/>
          </a:xfrm>
          <a:custGeom>
            <a:rect b="b" l="l" r="r" t="t"/>
            <a:pathLst>
              <a:path extrusionOk="0" h="2657799" w="2518889">
                <a:moveTo>
                  <a:pt x="0" y="0"/>
                </a:moveTo>
                <a:lnTo>
                  <a:pt x="2518889" y="0"/>
                </a:lnTo>
                <a:lnTo>
                  <a:pt x="2518889" y="2657799"/>
                </a:lnTo>
                <a:lnTo>
                  <a:pt x="0" y="2657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7"/>
          <p:cNvSpPr txBox="1"/>
          <p:nvPr/>
        </p:nvSpPr>
        <p:spPr>
          <a:xfrm>
            <a:off x="1330766" y="5987944"/>
            <a:ext cx="936098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Problemas de conectividad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3306481" y="497703"/>
            <a:ext cx="13138337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Desafíos de la agricultura familiar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1028700" y="2256653"/>
            <a:ext cx="9181207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Dificultad en acceso a tecnología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1885221" y="8520642"/>
            <a:ext cx="11425296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Carecen de Computadoras de Escritorio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1885221" y="3828539"/>
            <a:ext cx="9360981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Aplicaciones Móviles Complejas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8"/>
          <p:cNvGrpSpPr/>
          <p:nvPr/>
        </p:nvGrpSpPr>
        <p:grpSpPr>
          <a:xfrm>
            <a:off x="9932008" y="-767921"/>
            <a:ext cx="9639478" cy="11054921"/>
            <a:chOff x="0" y="0"/>
            <a:chExt cx="12852638" cy="14739894"/>
          </a:xfrm>
        </p:grpSpPr>
        <p:sp>
          <p:nvSpPr>
            <p:cNvPr id="190" name="Google Shape;190;p8"/>
            <p:cNvSpPr/>
            <p:nvPr/>
          </p:nvSpPr>
          <p:spPr>
            <a:xfrm>
              <a:off x="0" y="3271160"/>
              <a:ext cx="12852638" cy="11468734"/>
            </a:xfrm>
            <a:custGeom>
              <a:rect b="b" l="l" r="r" t="t"/>
              <a:pathLst>
                <a:path extrusionOk="0" h="11468734" w="12852638">
                  <a:moveTo>
                    <a:pt x="0" y="0"/>
                  </a:moveTo>
                  <a:lnTo>
                    <a:pt x="12852638" y="0"/>
                  </a:lnTo>
                  <a:lnTo>
                    <a:pt x="12852638" y="11468734"/>
                  </a:lnTo>
                  <a:lnTo>
                    <a:pt x="0" y="114687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1" name="Google Shape;191;p8"/>
            <p:cNvSpPr txBox="1"/>
            <p:nvPr/>
          </p:nvSpPr>
          <p:spPr>
            <a:xfrm>
              <a:off x="4687031" y="6315920"/>
              <a:ext cx="2066341" cy="3461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972" u="none" cap="none" strike="noStrike">
                  <a:solidFill>
                    <a:srgbClr val="0CC0D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</a:t>
              </a:r>
              <a:endParaRPr/>
            </a:p>
          </p:txBody>
        </p:sp>
        <p:sp>
          <p:nvSpPr>
            <p:cNvPr id="192" name="Google Shape;192;p8"/>
            <p:cNvSpPr txBox="1"/>
            <p:nvPr/>
          </p:nvSpPr>
          <p:spPr>
            <a:xfrm>
              <a:off x="5617043" y="6315920"/>
              <a:ext cx="2066341" cy="3461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972" u="none" cap="none" strike="noStrike">
                  <a:solidFill>
                    <a:srgbClr val="80CC28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A</a:t>
              </a:r>
              <a:endParaRPr/>
            </a:p>
          </p:txBody>
        </p:sp>
        <p:grpSp>
          <p:nvGrpSpPr>
            <p:cNvPr id="193" name="Google Shape;193;p8"/>
            <p:cNvGrpSpPr/>
            <p:nvPr/>
          </p:nvGrpSpPr>
          <p:grpSpPr>
            <a:xfrm>
              <a:off x="433423" y="0"/>
              <a:ext cx="4935394" cy="4935396"/>
              <a:chOff x="0" y="0"/>
              <a:chExt cx="812800" cy="812800"/>
            </a:xfrm>
          </p:grpSpPr>
          <p:sp>
            <p:nvSpPr>
              <p:cNvPr id="194" name="Google Shape;194;p8"/>
              <p:cNvSpPr/>
              <p:nvPr/>
            </p:nvSpPr>
            <p:spPr>
              <a:xfrm>
                <a:off x="0" y="0"/>
                <a:ext cx="668934" cy="677214"/>
              </a:xfrm>
              <a:custGeom>
                <a:rect b="b" l="l" r="r" t="t"/>
                <a:pathLst>
                  <a:path extrusionOk="0" h="677214" w="668934">
                    <a:moveTo>
                      <a:pt x="303195" y="0"/>
                    </a:moveTo>
                    <a:lnTo>
                      <a:pt x="365739" y="0"/>
                    </a:lnTo>
                    <a:cubicBezTo>
                      <a:pt x="533189" y="0"/>
                      <a:pt x="668934" y="135745"/>
                      <a:pt x="668934" y="303195"/>
                    </a:cubicBezTo>
                    <a:lnTo>
                      <a:pt x="668934" y="374020"/>
                    </a:lnTo>
                    <a:cubicBezTo>
                      <a:pt x="668934" y="541470"/>
                      <a:pt x="533189" y="677214"/>
                      <a:pt x="365739" y="677214"/>
                    </a:cubicBezTo>
                    <a:lnTo>
                      <a:pt x="303195" y="677214"/>
                    </a:lnTo>
                    <a:cubicBezTo>
                      <a:pt x="135745" y="677214"/>
                      <a:pt x="0" y="541470"/>
                      <a:pt x="0" y="374020"/>
                    </a:cubicBezTo>
                    <a:lnTo>
                      <a:pt x="0" y="303195"/>
                    </a:lnTo>
                    <a:cubicBezTo>
                      <a:pt x="0" y="135745"/>
                      <a:pt x="135745" y="0"/>
                      <a:pt x="303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975" lIns="46975" spcFirstLastPara="1" rIns="46975" wrap="square" tIns="46975">
                <a:noAutofit/>
              </a:bodyPr>
              <a:lstStyle/>
              <a:p>
                <a:pPr indent="0" lvl="0" marL="0" marR="0" rtl="0" algn="ctr">
                  <a:lnSpc>
                    <a:spcPct val="136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6" name="Google Shape;196;p8"/>
          <p:cNvSpPr txBox="1"/>
          <p:nvPr/>
        </p:nvSpPr>
        <p:spPr>
          <a:xfrm>
            <a:off x="1028700" y="2500883"/>
            <a:ext cx="9464693" cy="2258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686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AgroÁgil</a:t>
            </a:r>
            <a:endParaRPr/>
          </a:p>
        </p:txBody>
      </p:sp>
      <p:sp>
        <p:nvSpPr>
          <p:cNvPr id="197" name="Google Shape;197;p8"/>
          <p:cNvSpPr txBox="1"/>
          <p:nvPr/>
        </p:nvSpPr>
        <p:spPr>
          <a:xfrm>
            <a:off x="-573911" y="4645240"/>
            <a:ext cx="12279630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PEQUEÑOS PRODUCTORES,</a:t>
            </a:r>
            <a:endParaRPr/>
          </a:p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GRANDES RESULTADOS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7691814" y="71977"/>
            <a:ext cx="10215064" cy="102150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0892" r="-485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 txBox="1"/>
          <p:nvPr/>
        </p:nvSpPr>
        <p:spPr>
          <a:xfrm>
            <a:off x="619727" y="725488"/>
            <a:ext cx="11802154" cy="141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día de trabajo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campo</a:t>
            </a:r>
            <a:endParaRPr/>
          </a:p>
        </p:txBody>
      </p:sp>
      <p:sp>
        <p:nvSpPr>
          <p:cNvPr id="204" name="Google Shape;204;p9"/>
          <p:cNvSpPr txBox="1"/>
          <p:nvPr/>
        </p:nvSpPr>
        <p:spPr>
          <a:xfrm>
            <a:off x="619727" y="4030041"/>
            <a:ext cx="11802154" cy="141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trazabilidad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evita conflictos</a:t>
            </a:r>
            <a:endParaRPr/>
          </a:p>
        </p:txBody>
      </p:sp>
      <p:sp>
        <p:nvSpPr>
          <p:cNvPr id="205" name="Google Shape;205;p9"/>
          <p:cNvSpPr txBox="1"/>
          <p:nvPr/>
        </p:nvSpPr>
        <p:spPr>
          <a:xfrm>
            <a:off x="619727" y="6494124"/>
            <a:ext cx="11802154" cy="141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Simpleza. Buscamos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ayudar, no complicar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